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14"/>
  </p:notesMasterIdLst>
  <p:sldIdLst>
    <p:sldId id="256" r:id="rId2"/>
    <p:sldId id="257" r:id="rId3"/>
    <p:sldId id="258" r:id="rId4"/>
    <p:sldId id="259" r:id="rId5"/>
    <p:sldId id="260" r:id="rId6"/>
    <p:sldId id="261" r:id="rId7"/>
    <p:sldId id="272" r:id="rId8"/>
    <p:sldId id="271" r:id="rId9"/>
    <p:sldId id="266" r:id="rId10"/>
    <p:sldId id="267" r:id="rId11"/>
    <p:sldId id="268" r:id="rId12"/>
    <p:sldId id="263" r:id="rId13"/>
  </p:sldIdLst>
  <p:sldSz cx="14630400" cy="8229600"/>
  <p:notesSz cx="8229600" cy="14630400"/>
  <p:embeddedFontLst>
    <p:embeddedFont>
      <p:font typeface="Merriweather Bold" panose="020B0600000101010101" charset="0"/>
      <p:bold r:id="rId15"/>
    </p:embeddedFont>
    <p:embeddedFont>
      <p:font typeface="맑은 고딕" panose="020B0503020000020004" pitchFamily="50" charset="-127"/>
      <p:regular r:id="rId16"/>
      <p:bold r:id="rId17"/>
    </p:embeddedFont>
    <p:embeddedFont>
      <p:font typeface="Roboto Light" panose="020B0600000101010101" charset="0"/>
      <p:regular r:id="rId18"/>
    </p:embeddedFont>
    <p:embeddedFont>
      <p:font typeface="Open Sans" panose="020B0600000101010101" charset="-127"/>
      <p:regular r:id="rId19"/>
    </p:embeddedFont>
    <p:embeddedFont>
      <p:font typeface="HY견고딕" panose="02030600000101010101" pitchFamily="18" charset="-127"/>
      <p:regular r:id="rId20"/>
    </p:embeddedFont>
    <p:embeddedFont>
      <p:font typeface="Calibri Light" panose="020F0302020204030204" pitchFamily="34" charset="0"/>
      <p:regular r:id="rId21"/>
      <p:italic r:id="rId22"/>
    </p:embeddedFont>
    <p:embeddedFont>
      <p:font typeface="Red Hat Text" panose="020B0600000101010101" charset="0"/>
      <p:regular r:id="rId23"/>
    </p:embeddedFont>
    <p:embeddedFont>
      <p:font typeface="Calibri" panose="020F0502020204030204" pitchFamily="34" charset="0"/>
      <p:regular r:id="rId24"/>
      <p:bold r:id="rId25"/>
      <p:italic r:id="rId26"/>
      <p:boldItalic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만들어 봤던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기능적인 차이는 없지만 왼쪽은 세로로 내용이 길어 한 눈에 안 들어옴</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TotalTime>
  <Words>684</Words>
  <Application>Microsoft Office PowerPoint</Application>
  <PresentationFormat>사용자 지정</PresentationFormat>
  <Paragraphs>76</Paragraphs>
  <Slides>12</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12</vt:i4>
      </vt:variant>
    </vt:vector>
  </HeadingPairs>
  <TitlesOfParts>
    <vt:vector size="22" baseType="lpstr">
      <vt:lpstr>Merriweather Bold</vt:lpstr>
      <vt:lpstr>맑은 고딕</vt:lpstr>
      <vt:lpstr>Roboto Light</vt:lpstr>
      <vt:lpstr>Arial</vt:lpstr>
      <vt:lpstr>Open Sans</vt:lpstr>
      <vt:lpstr>HY견고딕</vt:lpstr>
      <vt:lpstr>Calibri Light</vt:lpstr>
      <vt:lpstr>Red Hat Text</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23</cp:revision>
  <dcterms:created xsi:type="dcterms:W3CDTF">2025-03-05T06:06:59Z</dcterms:created>
  <dcterms:modified xsi:type="dcterms:W3CDTF">2025-03-06T06:18:05Z</dcterms:modified>
</cp:coreProperties>
</file>